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81" r:id="rId7"/>
    <p:sldId id="263" r:id="rId8"/>
    <p:sldId id="265" r:id="rId9"/>
    <p:sldId id="268" r:id="rId10"/>
    <p:sldId id="267" r:id="rId11"/>
    <p:sldId id="269" r:id="rId12"/>
    <p:sldId id="257" r:id="rId13"/>
    <p:sldId id="271" r:id="rId14"/>
    <p:sldId id="272" r:id="rId15"/>
    <p:sldId id="273" r:id="rId16"/>
    <p:sldId id="283" r:id="rId17"/>
    <p:sldId id="278" r:id="rId18"/>
    <p:sldId id="284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32" autoAdjust="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microsoft.com/office/2007/relationships/media" Target="../media/media1.wma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ma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120312" y="404664"/>
            <a:ext cx="59766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 № 237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команда: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«Цветочного города»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девиз: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То, что мы сегодня здесь, всему виною – интерес!»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63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Товары для детей - Клуб экономных родител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5072098" cy="6271528"/>
          </a:xfrm>
          <a:prstGeom prst="rect">
            <a:avLst/>
          </a:prstGeom>
          <a:noFill/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21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004048" y="955936"/>
            <a:ext cx="3888432" cy="5570822"/>
          </a:xfrm>
        </p:spPr>
      </p:pic>
      <p:pic>
        <p:nvPicPr>
          <p:cNvPr id="13314" name="Picture 2" descr="Просмотр темы - Партия 95.Хэллоуин с семейкой Аддамс или 12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4143404" cy="6081116"/>
          </a:xfrm>
          <a:prstGeom prst="rect">
            <a:avLst/>
          </a:prstGeom>
          <a:noFill/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663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Женя\Desktop\neznaika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785794"/>
            <a:ext cx="2986548" cy="457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Женя\Desktop\врач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857364"/>
            <a:ext cx="2501712" cy="391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Женя\Desktop\69724671_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785926"/>
            <a:ext cx="3214710" cy="441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365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Женя\Desktop\69614756_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857232"/>
            <a:ext cx="2952328" cy="53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Отрисовка Коротышки из Цветочного города часть II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3929090" cy="6371498"/>
          </a:xfrm>
          <a:prstGeom prst="rect">
            <a:avLst/>
          </a:prstGeom>
          <a:noFill/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561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28604"/>
            <a:ext cx="5857916" cy="610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05593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3357554" y="642918"/>
            <a:ext cx="5328591" cy="1872208"/>
          </a:xfrm>
          <a:prstGeom prst="wedgeRoundRect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714876" y="714356"/>
            <a:ext cx="3024337" cy="1803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2786058"/>
            <a:ext cx="3071834" cy="3855152"/>
          </a:xfrm>
          <a:prstGeom prst="rect">
            <a:avLst/>
          </a:prstGeom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362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3316" y="908720"/>
            <a:ext cx="2865829" cy="34563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5"/>
            <a:ext cx="2639448" cy="292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0424"/>
            <a:ext cx="3744416" cy="285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134585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668344" y="568499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357166"/>
            <a:ext cx="6192687" cy="6115278"/>
          </a:xfrm>
          <a:prstGeom prst="rect">
            <a:avLst/>
          </a:prstGeom>
        </p:spPr>
      </p:pic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119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pi2\Pictures\2015-04-01\IMG_20150401_104317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48680"/>
            <a:ext cx="9144001" cy="5729137"/>
          </a:xfrm>
          <a:prstGeom prst="rect">
            <a:avLst/>
          </a:prstGeom>
          <a:noFill/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7" y="17693"/>
            <a:ext cx="9108503" cy="68403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071670" y="1785926"/>
            <a:ext cx="53095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29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973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" y="0"/>
            <a:ext cx="9108504" cy="6813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190542"/>
            <a:ext cx="1858640" cy="185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588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565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9"/>
            <a:ext cx="9108504" cy="68819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282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Ola_la - СИНЯЯ ИГРА!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642918"/>
            <a:ext cx="3214710" cy="57405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Женя\Desktop\Dunno in the Flower City 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212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421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Женя\Desktop\priklyucheniya_neznaiki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562" y="22768"/>
            <a:ext cx="9174562" cy="6835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101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32</Words>
  <Application>Microsoft Office PowerPoint</Application>
  <PresentationFormat>Экран (4:3)</PresentationFormat>
  <Paragraphs>7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Api2</cp:lastModifiedBy>
  <cp:revision>41</cp:revision>
  <dcterms:created xsi:type="dcterms:W3CDTF">2015-03-24T13:23:05Z</dcterms:created>
  <dcterms:modified xsi:type="dcterms:W3CDTF">2015-04-01T09:58:18Z</dcterms:modified>
</cp:coreProperties>
</file>