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8" r:id="rId2"/>
    <p:sldId id="279" r:id="rId3"/>
    <p:sldId id="286" r:id="rId4"/>
    <p:sldId id="280" r:id="rId5"/>
    <p:sldId id="287" r:id="rId6"/>
    <p:sldId id="289" r:id="rId7"/>
    <p:sldId id="259" r:id="rId8"/>
    <p:sldId id="269" r:id="rId9"/>
    <p:sldId id="266" r:id="rId10"/>
    <p:sldId id="262" r:id="rId11"/>
    <p:sldId id="263" r:id="rId12"/>
    <p:sldId id="264" r:id="rId13"/>
    <p:sldId id="273" r:id="rId14"/>
    <p:sldId id="272" r:id="rId15"/>
    <p:sldId id="274" r:id="rId16"/>
    <p:sldId id="267" r:id="rId17"/>
    <p:sldId id="293" r:id="rId18"/>
    <p:sldId id="261" r:id="rId19"/>
    <p:sldId id="260" r:id="rId20"/>
    <p:sldId id="270" r:id="rId21"/>
    <p:sldId id="276" r:id="rId22"/>
    <p:sldId id="271" r:id="rId23"/>
    <p:sldId id="277" r:id="rId24"/>
    <p:sldId id="282" r:id="rId25"/>
    <p:sldId id="268" r:id="rId26"/>
    <p:sldId id="281" r:id="rId27"/>
    <p:sldId id="275" r:id="rId28"/>
    <p:sldId id="290" r:id="rId29"/>
    <p:sldId id="291" r:id="rId30"/>
    <p:sldId id="278" r:id="rId31"/>
    <p:sldId id="295" r:id="rId32"/>
    <p:sldId id="285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8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6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4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8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5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1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0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6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1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A003-587B-46A2-A807-BF94DC18A1A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9A51-2554-4C2F-A29B-9CABFAC7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2003441"/>
            <a:ext cx="70567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Муниципальное бюджетное дошкольное образовательное учреждение детский сад комбинированного вида №237</a:t>
            </a:r>
          </a:p>
          <a:p>
            <a:pPr algn="ctr"/>
            <a:endParaRPr lang="ru-RU" sz="2400" dirty="0"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ПРЕДСТАВЛЯЕТ:</a:t>
            </a:r>
            <a:endParaRPr lang="ru-RU" sz="3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8513"/>
            <a:ext cx="5904655" cy="411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68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89654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2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08" y="1196752"/>
            <a:ext cx="5760640" cy="420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2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956906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6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048672" cy="417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8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20" y="1268760"/>
            <a:ext cx="5167011" cy="42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2" y="1124744"/>
            <a:ext cx="5904656" cy="427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0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836712"/>
            <a:ext cx="2395711" cy="46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57954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832647" cy="411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1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5088" y="1413063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Наша команда: 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    «Конфетки»</a:t>
            </a: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Наш девиз: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Мы – девчоночки – кокетки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Очень любим мы конфетки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1,2,3,4,5.</a:t>
            </a:r>
          </a:p>
          <a:p>
            <a:pPr algn="ctr"/>
            <a:r>
              <a:rPr lang="ru-RU" sz="3200" dirty="0">
                <a:latin typeface="Arial Black" panose="020B0A04020102020204" pitchFamily="34" charset="0"/>
              </a:rPr>
              <a:t>Их мы можем сосчитать</a:t>
            </a: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94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600400" cy="446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8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1" y="1268760"/>
            <a:ext cx="566462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13534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8" y="1124744"/>
            <a:ext cx="596674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7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048672" cy="417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9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2878633" cy="489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5753"/>
            <a:ext cx="912103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90" y="1214530"/>
            <a:ext cx="5772630" cy="423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68" y="2828329"/>
            <a:ext cx="2801152" cy="26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48" y="1340768"/>
            <a:ext cx="2147863" cy="37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82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14754"/>
            <a:ext cx="5809828" cy="435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2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8" y="1124744"/>
            <a:ext cx="596674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0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048672" cy="417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5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35" y="313002"/>
            <a:ext cx="4642837" cy="62319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700808"/>
            <a:ext cx="1349960" cy="145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423987"/>
            <a:ext cx="38290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2" y="1124744"/>
            <a:ext cx="5904656" cy="427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76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670630" cy="425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142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76300"/>
            <a:ext cx="5897934" cy="39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24828"/>
            <a:ext cx="950668" cy="2233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17" y="1121449"/>
            <a:ext cx="1564131" cy="2113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2407"/>
            <a:ext cx="1022676" cy="2194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13453"/>
            <a:ext cx="1274440" cy="2900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78688"/>
            <a:ext cx="1706131" cy="2308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33" y="3700986"/>
            <a:ext cx="567205" cy="4159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6450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90" y="3235139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51" y="2938070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3798147" y="1157115"/>
            <a:ext cx="962782" cy="98465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1302E-6 L -0.14965 0.024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79551E-7 L 0.15799 0.049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2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8547E-6 L 0.18646 -0.148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7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1198E-6 L -0.08663 -0.19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9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732496" cy="4021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92" y="4149080"/>
            <a:ext cx="1428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99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2448272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02044"/>
            <a:ext cx="2390266" cy="2226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78" y="1268760"/>
            <a:ext cx="1990899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75" y="3410482"/>
            <a:ext cx="2199604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80" y="3348227"/>
            <a:ext cx="1843952" cy="21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2" y="1124744"/>
            <a:ext cx="590465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51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8241"/>
            <a:ext cx="5688632" cy="41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" y="0"/>
            <a:ext cx="91210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68" y="1214754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2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Экран (4:3)</PresentationFormat>
  <Paragraphs>11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2014-04-03T16:21:32Z</dcterms:created>
  <dcterms:modified xsi:type="dcterms:W3CDTF">2014-04-07T04:03:00Z</dcterms:modified>
</cp:coreProperties>
</file>